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11/7/2019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188233580"/>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Long Shots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FE362B5-BC43-489A-9BA9-0D9362497C79}"/>
              </a:ext>
            </a:extLst>
          </p:cNvPr>
          <p:cNvPicPr>
            <a:picLocks noChangeAspect="1"/>
          </p:cNvPicPr>
          <p:nvPr/>
        </p:nvPicPr>
        <p:blipFill>
          <a:blip r:embed="rId5"/>
          <a:stretch>
            <a:fillRect/>
          </a:stretch>
        </p:blipFill>
        <p:spPr>
          <a:xfrm>
            <a:off x="180474" y="3434684"/>
            <a:ext cx="7025777" cy="367164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Long Shots</a:t>
            </a:r>
          </a:p>
          <a:p>
            <a:pPr algn="ctr"/>
            <a:r>
              <a:rPr lang="en-US" b="1" dirty="0"/>
              <a:t>Written Stage Briefing</a:t>
            </a:r>
          </a:p>
          <a:p>
            <a:r>
              <a:rPr lang="en-US" dirty="0"/>
              <a:t>Long Shots is a 12 round, 60 point, Comstock short course. There are five USPSA targets and two mini poppers. The best two hits on paper will score, and steel must fall to score. The start signal is audible.</a:t>
            </a:r>
          </a:p>
          <a:p>
            <a:endParaRPr lang="en-US" dirty="0"/>
          </a:p>
          <a:p>
            <a:r>
              <a:rPr lang="en-US" dirty="0"/>
              <a:t>Handgun start position is standing with both feet on X’s, hands relaxed at sides.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a:t>
            </a:r>
            <a:r>
              <a:rPr lang="en-US"/>
              <a:t>the fault lines.</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1458</TotalTime>
  <Words>191</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2019-11-07T21:25:23Z</dcterms:modified>
  <cp:category>Shooting</cp:category>
</cp:coreProperties>
</file>

<file path=docProps/thumbnail.jpeg>
</file>